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5" r:id="rId5"/>
    <p:sldId id="266" r:id="rId6"/>
    <p:sldId id="267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41C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813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1563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5387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182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4863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3816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9720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3283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969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6171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7014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21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enagrafika.ru/UserFiles/Catalog/cat_1/344.jp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cdn.kidscreen.com/wp/wp-content/uploads/2013/05/MashaBe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286388"/>
            <a:ext cx="3600400" cy="997298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Автор-Костенко Наталья Владимировна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714356"/>
            <a:ext cx="8786842" cy="383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7030A0"/>
                </a:solidFill>
                <a:cs typeface="Andalus" pitchFamily="18" charset="-78"/>
              </a:rPr>
              <a:t>«</a:t>
            </a:r>
            <a:r>
              <a:rPr lang="ru-RU" sz="5400" b="1" i="1" dirty="0" smtClean="0">
                <a:solidFill>
                  <a:srgbClr val="7030A0"/>
                </a:solidFill>
                <a:cs typeface="Andalus" pitchFamily="18" charset="-78"/>
              </a:rPr>
              <a:t>Почитаем, поиграем-1»</a:t>
            </a:r>
            <a:endParaRPr lang="ru-RU" sz="5400" b="1" i="1" dirty="0" smtClean="0">
              <a:solidFill>
                <a:srgbClr val="7030A0"/>
              </a:solidFill>
              <a:cs typeface="Andalus" pitchFamily="18" charset="-78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cs typeface="Andalus" pitchFamily="18" charset="-78"/>
              </a:rPr>
              <a:t>Чтение</a:t>
            </a:r>
            <a:endParaRPr lang="ru-RU" sz="3600" b="1" dirty="0" smtClean="0">
              <a:solidFill>
                <a:srgbClr val="C00000"/>
              </a:solidFill>
              <a:cs typeface="Andalus" pitchFamily="18" charset="-78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cs typeface="Andalus" pitchFamily="18" charset="-78"/>
              </a:rPr>
              <a:t>1</a:t>
            </a:r>
            <a:r>
              <a:rPr lang="ru-RU" sz="2000" b="1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cs typeface="Andalus" pitchFamily="18" charset="-78"/>
              </a:rPr>
              <a:t>класс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142844" y="6357958"/>
            <a:ext cx="648072" cy="328125"/>
          </a:xfrm>
          <a:prstGeom prst="actionButtonInformatio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 descr="MashaBea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02" y="357166"/>
            <a:ext cx="35719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0000FF"/>
                </a:solidFill>
                <a:cs typeface="Andalus" pitchFamily="18" charset="-78"/>
              </a:rPr>
              <a:t>Ребята!</a:t>
            </a:r>
          </a:p>
          <a:p>
            <a:pPr algn="ctr"/>
            <a:r>
              <a:rPr lang="ru-RU" sz="7200" b="1" i="1" dirty="0" smtClean="0">
                <a:solidFill>
                  <a:srgbClr val="0000FF"/>
                </a:solidFill>
                <a:cs typeface="Andalus" pitchFamily="18" charset="-78"/>
              </a:rPr>
              <a:t> 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7621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Нажимайте на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и </a:t>
            </a:r>
            <a:r>
              <a:rPr lang="ru-RU" sz="3600" b="1" dirty="0" smtClean="0">
                <a:solidFill>
                  <a:srgbClr val="C00000"/>
                </a:solidFill>
              </a:rPr>
              <a:t>читайте получившиеся слова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Переход на следующий слайд-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00760" y="1357298"/>
            <a:ext cx="1568754" cy="120706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572396" y="3643314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3143240" y="4857760"/>
            <a:ext cx="2928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FFC000"/>
                  </a:solidFill>
                </a:ln>
                <a:solidFill>
                  <a:srgbClr val="0000FF"/>
                </a:solidFill>
              </a:rPr>
              <a:t>Начать игру </a:t>
            </a:r>
            <a:endParaRPr lang="ru-RU" sz="4000" b="1" dirty="0">
              <a:ln w="19050">
                <a:solidFill>
                  <a:srgbClr val="FFC000"/>
                </a:solidFill>
              </a:ln>
              <a:solidFill>
                <a:srgbClr val="0000FF"/>
              </a:solidFill>
            </a:endParaRPr>
          </a:p>
        </p:txBody>
      </p:sp>
      <p:pic>
        <p:nvPicPr>
          <p:cNvPr id="12" name="Рисунок 11" descr="MashaBear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631300" y="3714752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ма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лина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йка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сло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слина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лыш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газин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ляр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як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143900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4" name="Рисунок 23" descr="MashaBea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08442" cy="6481009"/>
            <a:chOff x="49958" y="142852"/>
            <a:chExt cx="6708442" cy="6481009"/>
          </a:xfrm>
        </p:grpSpPr>
        <p:sp>
          <p:nvSpPr>
            <p:cNvPr id="6" name="Овал 5"/>
            <p:cNvSpPr/>
            <p:nvPr/>
          </p:nvSpPr>
          <p:spPr>
            <a:xfrm>
              <a:off x="4000496" y="2857496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га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сок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сорог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ж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мер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готок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ябрь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Рисунок 22" descr="MashaBea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лец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льто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кет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па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льма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влин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нда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 descr="MashaBea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жь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яль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га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err="1" smtClean="0">
                  <a:solidFill>
                    <a:schemeClr val="tx1"/>
                  </a:solidFill>
                </a:rPr>
                <a:t>машка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за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" action="ppaction://hlinkshowjump?jump=endshow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Рисунок 21" descr="MashaBe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88640"/>
            <a:ext cx="53285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Интернет-ресурсы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648072" cy="394344"/>
          </a:xfrm>
          <a:prstGeom prst="actionButtonRetur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1442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stenagrafika.ru/UserFiles/Catalog/cat_1/344.jpg</a:t>
            </a:r>
            <a:r>
              <a:rPr lang="ru-RU" dirty="0" smtClean="0"/>
              <a:t> -фон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cdn.kidscreen.com/wp/wp-content/uploads/2013/05/MashaBear.jpg</a:t>
            </a:r>
            <a:r>
              <a:rPr lang="ru-RU" dirty="0" smtClean="0"/>
              <a:t> -Маша</a:t>
            </a:r>
            <a:endParaRPr lang="ru-RU" dirty="0"/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MashaBear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2492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85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гости к Маше</dc:title>
  <dc:creator>Костенко Наталья</dc:creator>
  <cp:lastModifiedBy>user</cp:lastModifiedBy>
  <cp:revision>113</cp:revision>
  <dcterms:created xsi:type="dcterms:W3CDTF">2013-10-18T17:55:38Z</dcterms:created>
  <dcterms:modified xsi:type="dcterms:W3CDTF">2016-12-25T06:37:10Z</dcterms:modified>
</cp:coreProperties>
</file>