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65" r:id="rId5"/>
    <p:sldId id="266" r:id="rId6"/>
    <p:sldId id="267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541C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048133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315636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453878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31821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648632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838165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697209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032836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999696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961715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270144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0216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enagrafika.ru/UserFiles/Catalog/cat_1/344.jpg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cdn.kidscreen.com/wp/wp-content/uploads/2013/05/MashaBear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86050" y="5286388"/>
            <a:ext cx="3600400" cy="997298"/>
          </a:xfr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Автор-Костенко Наталья Владимировна</a:t>
            </a:r>
            <a:endParaRPr lang="ru-RU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714356"/>
            <a:ext cx="8786842" cy="383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b="1" dirty="0" smtClean="0">
              <a:solidFill>
                <a:srgbClr val="0000FF"/>
              </a:solidFill>
              <a:cs typeface="Andalus" pitchFamily="18" charset="-78"/>
            </a:endParaRPr>
          </a:p>
          <a:p>
            <a:pPr algn="ctr"/>
            <a:r>
              <a:rPr lang="ru-RU" sz="5400" b="1" i="1" dirty="0" smtClean="0">
                <a:solidFill>
                  <a:srgbClr val="7030A0"/>
                </a:solidFill>
                <a:cs typeface="Andalus" pitchFamily="18" charset="-78"/>
              </a:rPr>
              <a:t>«</a:t>
            </a:r>
            <a:r>
              <a:rPr lang="ru-RU" sz="5400" b="1" i="1" dirty="0" smtClean="0">
                <a:solidFill>
                  <a:srgbClr val="7030A0"/>
                </a:solidFill>
                <a:cs typeface="Andalus" pitchFamily="18" charset="-78"/>
              </a:rPr>
              <a:t>Почитаем, поиграем-1»</a:t>
            </a:r>
            <a:endParaRPr lang="ru-RU" sz="5400" b="1" i="1" dirty="0" smtClean="0">
              <a:solidFill>
                <a:srgbClr val="7030A0"/>
              </a:solidFill>
              <a:cs typeface="Andalus" pitchFamily="18" charset="-78"/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cs typeface="Andalus" pitchFamily="18" charset="-78"/>
              </a:rPr>
              <a:t>Чтение</a:t>
            </a:r>
            <a:endParaRPr lang="ru-RU" sz="3600" b="1" dirty="0" smtClean="0">
              <a:solidFill>
                <a:srgbClr val="C00000"/>
              </a:solidFill>
              <a:cs typeface="Andalus" pitchFamily="18" charset="-78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cs typeface="Andalus" pitchFamily="18" charset="-78"/>
              </a:rPr>
              <a:t>1</a:t>
            </a:r>
            <a:r>
              <a:rPr lang="ru-RU" sz="2000" b="1" dirty="0" smtClean="0">
                <a:solidFill>
                  <a:srgbClr val="C00000"/>
                </a:solidFill>
                <a:cs typeface="Andalus" pitchFamily="18" charset="-78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cs typeface="Andalus" pitchFamily="18" charset="-78"/>
              </a:rPr>
              <a:t>класс</a:t>
            </a:r>
            <a:endParaRPr lang="ru-RU" sz="2000" b="1" dirty="0">
              <a:solidFill>
                <a:srgbClr val="C00000"/>
              </a:solidFill>
              <a:cs typeface="Andalus" pitchFamily="18" charset="-78"/>
            </a:endParaRPr>
          </a:p>
        </p:txBody>
      </p:sp>
      <p:sp>
        <p:nvSpPr>
          <p:cNvPr id="2" name="Стрелка вправо 1">
            <a:hlinkClick r:id="rId2" action="ppaction://hlinksldjump"/>
          </p:cNvPr>
          <p:cNvSpPr/>
          <p:nvPr/>
        </p:nvSpPr>
        <p:spPr>
          <a:xfrm>
            <a:off x="8215338" y="6215082"/>
            <a:ext cx="726432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сведения 4">
            <a:hlinkClick r:id="" action="ppaction://hlinkshowjump?jump=lastslide" highlightClick="1"/>
          </p:cNvPr>
          <p:cNvSpPr/>
          <p:nvPr/>
        </p:nvSpPr>
        <p:spPr>
          <a:xfrm>
            <a:off x="142844" y="6357958"/>
            <a:ext cx="648072" cy="328125"/>
          </a:xfrm>
          <a:prstGeom prst="actionButtonInformatio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Рамка 1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" name="Рисунок 9" descr="MashaBear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000760" y="3573390"/>
            <a:ext cx="2512700" cy="3284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782128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71802" y="357166"/>
            <a:ext cx="35719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b="1" dirty="0" smtClean="0">
              <a:solidFill>
                <a:srgbClr val="0000FF"/>
              </a:solidFill>
              <a:cs typeface="Andalus" pitchFamily="18" charset="-78"/>
            </a:endParaRPr>
          </a:p>
          <a:p>
            <a:pPr algn="ctr"/>
            <a:r>
              <a:rPr lang="ru-RU" sz="5400" b="1" i="1" dirty="0" smtClean="0">
                <a:solidFill>
                  <a:srgbClr val="0000FF"/>
                </a:solidFill>
                <a:cs typeface="Andalus" pitchFamily="18" charset="-78"/>
              </a:rPr>
              <a:t>Ребята!</a:t>
            </a:r>
          </a:p>
          <a:p>
            <a:pPr algn="ctr"/>
            <a:r>
              <a:rPr lang="ru-RU" sz="7200" b="1" i="1" dirty="0" smtClean="0">
                <a:solidFill>
                  <a:srgbClr val="0000FF"/>
                </a:solidFill>
                <a:cs typeface="Andalus" pitchFamily="18" charset="-78"/>
              </a:rPr>
              <a:t> </a:t>
            </a:r>
            <a:endParaRPr lang="ru-RU" sz="2000" b="1" dirty="0">
              <a:solidFill>
                <a:srgbClr val="C00000"/>
              </a:solidFill>
              <a:cs typeface="Andalus" pitchFamily="18" charset="-7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214290"/>
            <a:ext cx="1762125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Рамка 1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214414" y="1714488"/>
            <a:ext cx="6400800" cy="17526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Нажимайте на 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 и </a:t>
            </a:r>
            <a:r>
              <a:rPr lang="ru-RU" sz="3600" b="1" dirty="0" smtClean="0">
                <a:solidFill>
                  <a:srgbClr val="C00000"/>
                </a:solidFill>
              </a:rPr>
              <a:t>читайте получившиеся слова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r>
              <a:rPr lang="ru-RU" sz="3600" b="1" dirty="0" smtClean="0">
                <a:solidFill>
                  <a:srgbClr val="C00000"/>
                </a:solidFill>
              </a:rPr>
              <a:t>Переход на следующий слайд-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00760" y="1357298"/>
            <a:ext cx="1568754" cy="1207065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7572396" y="3643314"/>
            <a:ext cx="726432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>
            <a:hlinkClick r:id="rId4" action="ppaction://hlinksldjump"/>
          </p:cNvPr>
          <p:cNvSpPr txBox="1"/>
          <p:nvPr/>
        </p:nvSpPr>
        <p:spPr>
          <a:xfrm>
            <a:off x="3143240" y="4857760"/>
            <a:ext cx="2928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n w="19050">
                  <a:solidFill>
                    <a:srgbClr val="FFC000"/>
                  </a:solidFill>
                </a:ln>
                <a:solidFill>
                  <a:srgbClr val="0000FF"/>
                </a:solidFill>
              </a:rPr>
              <a:t>Начать игру </a:t>
            </a:r>
            <a:endParaRPr lang="ru-RU" sz="4000" b="1" dirty="0">
              <a:ln w="19050">
                <a:solidFill>
                  <a:srgbClr val="FFC000"/>
                </a:solidFill>
              </a:ln>
              <a:solidFill>
                <a:srgbClr val="0000FF"/>
              </a:solidFill>
            </a:endParaRPr>
          </a:p>
        </p:txBody>
      </p:sp>
      <p:pic>
        <p:nvPicPr>
          <p:cNvPr id="12" name="Рисунок 11" descr="MashaBear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631300" y="3714752"/>
            <a:ext cx="2512700" cy="3284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782128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915816" y="2852936"/>
            <a:ext cx="1008112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C00000"/>
                </a:solidFill>
              </a:rPr>
              <a:t>ма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49958" y="142852"/>
            <a:ext cx="6754290" cy="6481009"/>
            <a:chOff x="49958" y="142852"/>
            <a:chExt cx="6754290" cy="6481009"/>
          </a:xfrm>
        </p:grpSpPr>
        <p:sp>
          <p:nvSpPr>
            <p:cNvPr id="6" name="Овал 5"/>
            <p:cNvSpPr/>
            <p:nvPr/>
          </p:nvSpPr>
          <p:spPr>
            <a:xfrm>
              <a:off x="4046344" y="2800908"/>
              <a:ext cx="2757904" cy="928060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лина</a:t>
              </a:r>
              <a:r>
                <a:rPr lang="ru-RU" sz="4800" b="1" dirty="0" smtClean="0">
                  <a:solidFill>
                    <a:schemeClr val="tx1"/>
                  </a:solidFill>
                </a:rPr>
                <a:t>   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 rot="16200000">
              <a:off x="2122940" y="999524"/>
              <a:ext cx="2591352" cy="878008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йка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 rot="10800000">
              <a:off x="49958" y="2806080"/>
              <a:ext cx="2757904" cy="928060"/>
            </a:xfrm>
            <a:prstGeom prst="ellips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</a:t>
              </a:r>
              <a:r>
                <a:rPr lang="ru-RU" sz="4800" b="1" dirty="0" err="1" smtClean="0">
                  <a:solidFill>
                    <a:schemeClr val="tx1"/>
                  </a:solidFill>
                </a:rPr>
                <a:t>сло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 rot="5400000">
              <a:off x="2080562" y="4788707"/>
              <a:ext cx="2734204" cy="936104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слина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 rot="2571427">
              <a:off x="3564860" y="4272893"/>
              <a:ext cx="2757904" cy="928060"/>
            </a:xfrm>
            <a:prstGeom prst="ellips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лыш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 rot="19216803">
              <a:off x="3542126" y="1538796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газин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 rot="8199945">
              <a:off x="618958" y="4167562"/>
              <a:ext cx="2734204" cy="936104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</a:t>
              </a:r>
              <a:r>
                <a:rPr lang="ru-RU" sz="4800" b="1" dirty="0" err="1" smtClean="0">
                  <a:solidFill>
                    <a:schemeClr val="tx1"/>
                  </a:solidFill>
                </a:rPr>
                <a:t>ляр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 rot="13394096">
              <a:off x="614020" y="1423010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</a:t>
              </a:r>
              <a:r>
                <a:rPr lang="ru-RU" sz="4800" b="1" dirty="0" smtClean="0">
                  <a:solidFill>
                    <a:schemeClr val="tx1"/>
                  </a:solidFill>
                </a:rPr>
                <a:t>як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Овал 15"/>
          <p:cNvSpPr/>
          <p:nvPr/>
        </p:nvSpPr>
        <p:spPr>
          <a:xfrm>
            <a:off x="7164288" y="2650563"/>
            <a:ext cx="1619672" cy="123909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17" name="Рамка 1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 вправо 18">
            <a:hlinkClick r:id="rId2" action="ppaction://hlinksldjump"/>
          </p:cNvPr>
          <p:cNvSpPr/>
          <p:nvPr/>
        </p:nvSpPr>
        <p:spPr>
          <a:xfrm>
            <a:off x="8143900" y="6215082"/>
            <a:ext cx="726432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4" name="Рисунок 23" descr="MashaBear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000760" y="3573390"/>
            <a:ext cx="2512700" cy="3284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9373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80000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857488" y="2786058"/>
            <a:ext cx="1066440" cy="100298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но</a:t>
            </a:r>
            <a:endParaRPr lang="ru-RU" sz="4000" b="1" dirty="0">
              <a:solidFill>
                <a:srgbClr val="C00000"/>
              </a:solidFill>
            </a:endParaRPr>
          </a:p>
        </p:txBody>
      </p:sp>
      <p:grpSp>
        <p:nvGrpSpPr>
          <p:cNvPr id="2" name="Группа 17"/>
          <p:cNvGrpSpPr/>
          <p:nvPr/>
        </p:nvGrpSpPr>
        <p:grpSpPr>
          <a:xfrm>
            <a:off x="49958" y="142852"/>
            <a:ext cx="6708442" cy="6481009"/>
            <a:chOff x="49958" y="142852"/>
            <a:chExt cx="6708442" cy="6481009"/>
          </a:xfrm>
        </p:grpSpPr>
        <p:sp>
          <p:nvSpPr>
            <p:cNvPr id="6" name="Овал 5"/>
            <p:cNvSpPr/>
            <p:nvPr/>
          </p:nvSpPr>
          <p:spPr>
            <a:xfrm>
              <a:off x="4000496" y="2857496"/>
              <a:ext cx="2757904" cy="928060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га</a:t>
              </a:r>
              <a:r>
                <a:rPr lang="ru-RU" sz="4800" b="1" dirty="0" smtClean="0">
                  <a:solidFill>
                    <a:schemeClr val="tx1"/>
                  </a:solidFill>
                </a:rPr>
                <a:t>   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 rot="16200000">
              <a:off x="2122940" y="999524"/>
              <a:ext cx="2591352" cy="878008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сок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 rot="10800000">
              <a:off x="49958" y="2806080"/>
              <a:ext cx="2757904" cy="928060"/>
            </a:xfrm>
            <a:prstGeom prst="ellips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</a:t>
              </a:r>
              <a:r>
                <a:rPr lang="ru-RU" sz="4800" b="1" dirty="0" smtClean="0">
                  <a:solidFill>
                    <a:schemeClr val="tx1"/>
                  </a:solidFill>
                </a:rPr>
                <a:t>сорог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 rot="5400000">
              <a:off x="2080562" y="4788707"/>
              <a:ext cx="2734204" cy="936104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ж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 rot="2571427">
              <a:off x="3564860" y="4272893"/>
              <a:ext cx="2757904" cy="928060"/>
            </a:xfrm>
            <a:prstGeom prst="ellips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мер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 rot="19216803">
              <a:off x="3542126" y="1538796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та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 rot="8199945">
              <a:off x="618958" y="4167562"/>
              <a:ext cx="2734204" cy="936104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готок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 rot="13394096">
              <a:off x="614020" y="1423010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 </a:t>
              </a:r>
              <a:r>
                <a:rPr lang="ru-RU" sz="4800" b="1" dirty="0" err="1" smtClean="0">
                  <a:solidFill>
                    <a:schemeClr val="tx1"/>
                  </a:solidFill>
                </a:rPr>
                <a:t>ябрь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Овал 15"/>
          <p:cNvSpPr/>
          <p:nvPr/>
        </p:nvSpPr>
        <p:spPr>
          <a:xfrm>
            <a:off x="7164288" y="2650563"/>
            <a:ext cx="1619672" cy="123909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18" name="Рамка 1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 вправо 18">
            <a:hlinkClick r:id="rId2" action="ppaction://hlinksldjump"/>
          </p:cNvPr>
          <p:cNvSpPr/>
          <p:nvPr/>
        </p:nvSpPr>
        <p:spPr>
          <a:xfrm>
            <a:off x="8215338" y="6215082"/>
            <a:ext cx="726432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3" name="Рисунок 22" descr="MashaBear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000760" y="3573390"/>
            <a:ext cx="2512700" cy="3284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9373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8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915816" y="2852936"/>
            <a:ext cx="1008112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па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grpSp>
        <p:nvGrpSpPr>
          <p:cNvPr id="2" name="Группа 17"/>
          <p:cNvGrpSpPr/>
          <p:nvPr/>
        </p:nvGrpSpPr>
        <p:grpSpPr>
          <a:xfrm>
            <a:off x="49958" y="142852"/>
            <a:ext cx="6754290" cy="6481009"/>
            <a:chOff x="49958" y="142852"/>
            <a:chExt cx="6754290" cy="6481009"/>
          </a:xfrm>
        </p:grpSpPr>
        <p:sp>
          <p:nvSpPr>
            <p:cNvPr id="6" name="Овал 5"/>
            <p:cNvSpPr/>
            <p:nvPr/>
          </p:nvSpPr>
          <p:spPr>
            <a:xfrm>
              <a:off x="4046344" y="2800908"/>
              <a:ext cx="2757904" cy="928060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лец</a:t>
              </a:r>
              <a:r>
                <a:rPr lang="ru-RU" sz="4800" b="1" dirty="0" smtClean="0">
                  <a:solidFill>
                    <a:schemeClr val="tx1"/>
                  </a:solidFill>
                </a:rPr>
                <a:t>   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 rot="16200000">
              <a:off x="2122940" y="999524"/>
              <a:ext cx="2591352" cy="878008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лка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 rot="10800000">
              <a:off x="49958" y="2806080"/>
              <a:ext cx="2757904" cy="928060"/>
            </a:xfrm>
            <a:prstGeom prst="ellips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</a:t>
              </a:r>
              <a:r>
                <a:rPr lang="ru-RU" sz="4800" b="1" dirty="0" err="1" smtClean="0">
                  <a:solidFill>
                    <a:schemeClr val="tx1"/>
                  </a:solidFill>
                </a:rPr>
                <a:t>льто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 rot="5400000">
              <a:off x="2080562" y="4788707"/>
              <a:ext cx="2734204" cy="936104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кет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 rot="2571427">
              <a:off x="3564860" y="4272893"/>
              <a:ext cx="2757904" cy="928060"/>
            </a:xfrm>
            <a:prstGeom prst="ellips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па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 rot="19216803">
              <a:off x="3542126" y="1538796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льма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 rot="8199945">
              <a:off x="618958" y="4167562"/>
              <a:ext cx="2734204" cy="936104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</a:t>
              </a:r>
              <a:r>
                <a:rPr lang="ru-RU" sz="4800" b="1" dirty="0" err="1" smtClean="0">
                  <a:solidFill>
                    <a:schemeClr val="tx1"/>
                  </a:solidFill>
                </a:rPr>
                <a:t>влин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 rot="13394096">
              <a:off x="614020" y="1423010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 </a:t>
              </a:r>
              <a:r>
                <a:rPr lang="ru-RU" sz="4800" b="1" dirty="0" err="1" smtClean="0">
                  <a:solidFill>
                    <a:schemeClr val="tx1"/>
                  </a:solidFill>
                </a:rPr>
                <a:t>нда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Овал 15"/>
          <p:cNvSpPr/>
          <p:nvPr/>
        </p:nvSpPr>
        <p:spPr>
          <a:xfrm>
            <a:off x="7164288" y="2650563"/>
            <a:ext cx="1619672" cy="123909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17" name="Рамка 1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трелка вправо 17">
            <a:hlinkClick r:id="rId2" action="ppaction://hlinksldjump"/>
          </p:cNvPr>
          <p:cNvSpPr/>
          <p:nvPr/>
        </p:nvSpPr>
        <p:spPr>
          <a:xfrm>
            <a:off x="8215338" y="6215082"/>
            <a:ext cx="726432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9" name="Рисунок 18" descr="MashaBear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000760" y="3573390"/>
            <a:ext cx="2512700" cy="3284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9373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8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857488" y="2786058"/>
            <a:ext cx="1066440" cy="100298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</a:rPr>
              <a:t>ро</a:t>
            </a:r>
            <a:endParaRPr lang="ru-RU" sz="4000" b="1" dirty="0">
              <a:solidFill>
                <a:srgbClr val="C00000"/>
              </a:solidFill>
            </a:endParaRPr>
          </a:p>
        </p:txBody>
      </p:sp>
      <p:grpSp>
        <p:nvGrpSpPr>
          <p:cNvPr id="2" name="Группа 17"/>
          <p:cNvGrpSpPr/>
          <p:nvPr/>
        </p:nvGrpSpPr>
        <p:grpSpPr>
          <a:xfrm>
            <a:off x="49958" y="142852"/>
            <a:ext cx="6754290" cy="6481009"/>
            <a:chOff x="49958" y="142852"/>
            <a:chExt cx="6754290" cy="6481009"/>
          </a:xfrm>
        </p:grpSpPr>
        <p:sp>
          <p:nvSpPr>
            <p:cNvPr id="6" name="Овал 5"/>
            <p:cNvSpPr/>
            <p:nvPr/>
          </p:nvSpPr>
          <p:spPr>
            <a:xfrm>
              <a:off x="4046344" y="2800908"/>
              <a:ext cx="2757904" cy="928060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с</a:t>
              </a:r>
              <a:r>
                <a:rPr lang="ru-RU" sz="4800" b="1" dirty="0" err="1" smtClean="0">
                  <a:solidFill>
                    <a:schemeClr val="tx1"/>
                  </a:solidFill>
                </a:rPr>
                <a:t>а</a:t>
              </a:r>
              <a:r>
                <a:rPr lang="ru-RU" sz="4800" b="1" dirty="0" smtClean="0">
                  <a:solidFill>
                    <a:schemeClr val="tx1"/>
                  </a:solidFill>
                </a:rPr>
                <a:t>   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 rot="16200000">
              <a:off x="2122940" y="999524"/>
              <a:ext cx="2591352" cy="878008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жь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 rot="10800000">
              <a:off x="49958" y="2806080"/>
              <a:ext cx="2757904" cy="928060"/>
            </a:xfrm>
            <a:prstGeom prst="ellips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яль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 rot="5400000">
              <a:off x="2080562" y="4788707"/>
              <a:ext cx="2734204" cy="936104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т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 rot="2571427">
              <a:off x="3564860" y="4272893"/>
              <a:ext cx="2757904" cy="928060"/>
            </a:xfrm>
            <a:prstGeom prst="ellips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га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 rot="19216803">
              <a:off x="3542126" y="1538796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err="1" smtClean="0">
                  <a:solidFill>
                    <a:schemeClr val="tx1"/>
                  </a:solidFill>
                </a:rPr>
                <a:t>машка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 rot="8199945">
              <a:off x="618958" y="4167562"/>
              <a:ext cx="2734204" cy="936104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ст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 rot="13394096">
              <a:off x="614020" y="1423010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</a:t>
              </a:r>
              <a:r>
                <a:rPr lang="ru-RU" sz="4800" b="1" dirty="0" smtClean="0">
                  <a:solidFill>
                    <a:schemeClr val="tx1"/>
                  </a:solidFill>
                </a:rPr>
                <a:t>за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Овал 15"/>
          <p:cNvSpPr/>
          <p:nvPr/>
        </p:nvSpPr>
        <p:spPr>
          <a:xfrm>
            <a:off x="7164288" y="2650563"/>
            <a:ext cx="1619672" cy="123909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18" name="Рамка 1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 вправо 14">
            <a:hlinkClick r:id="" action="ppaction://hlinkshowjump?jump=endshow"/>
          </p:cNvPr>
          <p:cNvSpPr/>
          <p:nvPr/>
        </p:nvSpPr>
        <p:spPr>
          <a:xfrm>
            <a:off x="8215338" y="6215082"/>
            <a:ext cx="726432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2" name="Рисунок 21" descr="MashaBear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000760" y="3573390"/>
            <a:ext cx="2512700" cy="3284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9373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8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3648" y="188640"/>
            <a:ext cx="5328592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      Интернет-ресурсы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100392" y="6237312"/>
            <a:ext cx="648072" cy="394344"/>
          </a:xfrm>
          <a:prstGeom prst="actionButtonRetur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214422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stenagrafika.ru/UserFiles/Catalog/cat_1/344.jpg</a:t>
            </a:r>
            <a:r>
              <a:rPr lang="ru-RU" dirty="0" smtClean="0"/>
              <a:t> -фон</a:t>
            </a:r>
          </a:p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cdn.kidscreen.com/wp/wp-content/uploads/2013/05/MashaBear.jpg</a:t>
            </a:r>
            <a:r>
              <a:rPr lang="ru-RU" dirty="0" smtClean="0"/>
              <a:t> -Маша</a:t>
            </a:r>
            <a:endParaRPr lang="ru-RU" dirty="0"/>
          </a:p>
        </p:txBody>
      </p:sp>
      <p:sp>
        <p:nvSpPr>
          <p:cNvPr id="9" name="Рамка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Рисунок 10" descr="MashaBear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000760" y="3573390"/>
            <a:ext cx="2512700" cy="3284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624924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85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гости к Маше</dc:title>
  <dc:creator>Костенко Наталья</dc:creator>
  <cp:lastModifiedBy>user</cp:lastModifiedBy>
  <cp:revision>113</cp:revision>
  <dcterms:created xsi:type="dcterms:W3CDTF">2013-10-18T17:55:38Z</dcterms:created>
  <dcterms:modified xsi:type="dcterms:W3CDTF">2016-12-25T06:37:10Z</dcterms:modified>
</cp:coreProperties>
</file>